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12" y="-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393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673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1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698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266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331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44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947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286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27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0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DBE59-AE86-4B12-B67D-C3C60C084D5E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EC388-32E1-471C-86A5-D7640C629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50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49388" y="-1221441"/>
            <a:ext cx="18288000" cy="10287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95600" y="-15621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355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Geniş ekran</PresentationFormat>
  <Paragraphs>0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BUU</dc:creator>
  <cp:lastModifiedBy>BUU</cp:lastModifiedBy>
  <cp:revision>3</cp:revision>
  <dcterms:created xsi:type="dcterms:W3CDTF">2026-08-17T06:41:05Z</dcterms:created>
  <dcterms:modified xsi:type="dcterms:W3CDTF">2026-08-17T07:53:37Z</dcterms:modified>
</cp:coreProperties>
</file>